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mp3" ContentType="audio/unknown"/>
  <Default Extension="emf" ContentType="image/x-emf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307" r:id="rId2"/>
    <p:sldId id="308" r:id="rId3"/>
    <p:sldId id="309" r:id="rId4"/>
    <p:sldId id="311" r:id="rId5"/>
    <p:sldId id="310" r:id="rId6"/>
    <p:sldId id="318" r:id="rId7"/>
    <p:sldId id="319" r:id="rId8"/>
    <p:sldId id="312" r:id="rId9"/>
    <p:sldId id="314" r:id="rId10"/>
    <p:sldId id="313" r:id="rId11"/>
    <p:sldId id="315" r:id="rId12"/>
    <p:sldId id="317" r:id="rId13"/>
    <p:sldId id="316" r:id="rId14"/>
  </p:sldIdLst>
  <p:sldSz cx="10080625" cy="7559675"/>
  <p:notesSz cx="6888163" cy="9623425"/>
  <p:defaultTextStyle>
    <a:defPPr>
      <a:defRPr lang="en-GB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rgbClr val="0000FF"/>
        </a:solidFill>
        <a:latin typeface="Verdana" charset="0"/>
        <a:ea typeface="ＭＳ Ｐゴシック" charset="0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rgbClr val="0000FF"/>
        </a:solidFill>
        <a:latin typeface="Verdana" charset="0"/>
        <a:ea typeface="ＭＳ Ｐゴシック" charset="0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rgbClr val="0000FF"/>
        </a:solidFill>
        <a:latin typeface="Verdana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rgbClr val="0000FF"/>
        </a:solidFill>
        <a:latin typeface="Verdana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rgbClr val="0000FF"/>
        </a:solidFill>
        <a:latin typeface="Verdana" charset="0"/>
        <a:ea typeface="ＭＳ Ｐゴシック" charset="0"/>
        <a:cs typeface="+mn-cs"/>
      </a:defRPr>
    </a:lvl5pPr>
    <a:lvl6pPr marL="2286000" algn="l" defTabSz="457200" rtl="0" eaLnBrk="1" latinLnBrk="0" hangingPunct="1">
      <a:defRPr sz="2400" kern="1200">
        <a:solidFill>
          <a:srgbClr val="0000FF"/>
        </a:solidFill>
        <a:latin typeface="Verdana" charset="0"/>
        <a:ea typeface="ＭＳ Ｐゴシック" charset="0"/>
        <a:cs typeface="+mn-cs"/>
      </a:defRPr>
    </a:lvl6pPr>
    <a:lvl7pPr marL="2743200" algn="l" defTabSz="457200" rtl="0" eaLnBrk="1" latinLnBrk="0" hangingPunct="1">
      <a:defRPr sz="2400" kern="1200">
        <a:solidFill>
          <a:srgbClr val="0000FF"/>
        </a:solidFill>
        <a:latin typeface="Verdana" charset="0"/>
        <a:ea typeface="ＭＳ Ｐゴシック" charset="0"/>
        <a:cs typeface="+mn-cs"/>
      </a:defRPr>
    </a:lvl7pPr>
    <a:lvl8pPr marL="3200400" algn="l" defTabSz="457200" rtl="0" eaLnBrk="1" latinLnBrk="0" hangingPunct="1">
      <a:defRPr sz="2400" kern="1200">
        <a:solidFill>
          <a:srgbClr val="0000FF"/>
        </a:solidFill>
        <a:latin typeface="Verdana" charset="0"/>
        <a:ea typeface="ＭＳ Ｐゴシック" charset="0"/>
        <a:cs typeface="+mn-cs"/>
      </a:defRPr>
    </a:lvl8pPr>
    <a:lvl9pPr marL="3657600" algn="l" defTabSz="457200" rtl="0" eaLnBrk="1" latinLnBrk="0" hangingPunct="1">
      <a:defRPr sz="2400" kern="1200">
        <a:solidFill>
          <a:srgbClr val="0000FF"/>
        </a:solidFill>
        <a:latin typeface="Verdana" charset="0"/>
        <a:ea typeface="ＭＳ Ｐゴシック" charset="0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4180FF"/>
    <a:srgbClr val="3366FF"/>
    <a:srgbClr val="676767"/>
    <a:srgbClr val="FFFFFF"/>
    <a:srgbClr val="800000"/>
    <a:srgbClr val="098022"/>
    <a:srgbClr val="109D00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CF1AB2-1976-4502-BF36-3FF5EA218861}" styleName="Mittlere Formatvorlage 4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22838BEF-8BB2-4498-84A7-C5851F593DF1}" styleName="Mittlere Formatvorlage 4 - Akz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FABFCF23-3B69-468F-B69F-88F6DE6A72F2}" styleName="Mittlere Formatvorlage 1 - Akz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14671" autoAdjust="0"/>
    <p:restoredTop sz="95771" autoAdjust="0"/>
  </p:normalViewPr>
  <p:slideViewPr>
    <p:cSldViewPr>
      <p:cViewPr>
        <p:scale>
          <a:sx n="100" d="100"/>
          <a:sy n="100" d="100"/>
        </p:scale>
        <p:origin x="-1288" y="-232"/>
      </p:cViewPr>
      <p:guideLst>
        <p:guide orient="horz" pos="816"/>
        <p:guide pos="547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-2136" y="-120"/>
      </p:cViewPr>
      <p:guideLst>
        <p:guide orient="horz" pos="2544"/>
        <p:guide pos="1949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handoutMaster" Target="handoutMasters/handoutMaster1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8608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82717" tIns="41358" rIns="82717" bIns="41358" numCol="1" anchor="t" anchorCtr="0" compatLnSpc="1">
            <a:prstTxWarp prst="textNoShape">
              <a:avLst/>
            </a:prstTxWarp>
          </a:bodyPr>
          <a:lstStyle>
            <a:lvl1pPr defTabSz="827088">
              <a:defRPr sz="1100"/>
            </a:lvl1pPr>
          </a:lstStyle>
          <a:p>
            <a:endParaRPr lang="de-DE"/>
          </a:p>
        </p:txBody>
      </p:sp>
      <p:sp>
        <p:nvSpPr>
          <p:cNvPr id="8601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7788" y="0"/>
            <a:ext cx="2986087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82717" tIns="41358" rIns="82717" bIns="41358" numCol="1" anchor="t" anchorCtr="0" compatLnSpc="1">
            <a:prstTxWarp prst="textNoShape">
              <a:avLst/>
            </a:prstTxWarp>
          </a:bodyPr>
          <a:lstStyle>
            <a:lvl1pPr algn="r" defTabSz="827088">
              <a:defRPr sz="1100"/>
            </a:lvl1pPr>
          </a:lstStyle>
          <a:p>
            <a:endParaRPr lang="de-DE"/>
          </a:p>
        </p:txBody>
      </p:sp>
      <p:sp>
        <p:nvSpPr>
          <p:cNvPr id="8602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5"/>
            <a:ext cx="298608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82717" tIns="41358" rIns="82717" bIns="41358" numCol="1" anchor="b" anchorCtr="0" compatLnSpc="1">
            <a:prstTxWarp prst="textNoShape">
              <a:avLst/>
            </a:prstTxWarp>
          </a:bodyPr>
          <a:lstStyle>
            <a:lvl1pPr defTabSz="827088">
              <a:defRPr sz="1100"/>
            </a:lvl1pPr>
          </a:lstStyle>
          <a:p>
            <a:endParaRPr lang="de-DE"/>
          </a:p>
        </p:txBody>
      </p:sp>
      <p:sp>
        <p:nvSpPr>
          <p:cNvPr id="8602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7788" y="9121775"/>
            <a:ext cx="2986087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82717" tIns="41358" rIns="82717" bIns="41358" numCol="1" anchor="b" anchorCtr="0" compatLnSpc="1">
            <a:prstTxWarp prst="textNoShape">
              <a:avLst/>
            </a:prstTxWarp>
          </a:bodyPr>
          <a:lstStyle>
            <a:lvl1pPr algn="r" defTabSz="827088">
              <a:defRPr sz="1100"/>
            </a:lvl1pPr>
          </a:lstStyle>
          <a:p>
            <a:fld id="{D3F98664-450D-B74C-92F6-F9B26920D6C4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608175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12.png>
</file>

<file path=ppt/media/image2.jpg>
</file>

<file path=ppt/media/image3.png>
</file>

<file path=ppt/media/image4.jpg>
</file>

<file path=ppt/media/image5.jpg>
</file>

<file path=ppt/media/image6.jp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Rectangle 1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222375" y="923925"/>
            <a:ext cx="4441825" cy="3330575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050" name="Text Box 2"/>
          <p:cNvSpPr txBox="1">
            <a:spLocks noChangeArrowheads="1"/>
          </p:cNvSpPr>
          <p:nvPr/>
        </p:nvSpPr>
        <p:spPr bwMode="auto">
          <a:xfrm>
            <a:off x="1066800" y="4578350"/>
            <a:ext cx="4759325" cy="3695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defTabSz="827088">
              <a:defRPr sz="2400">
                <a:solidFill>
                  <a:schemeClr val="tx1"/>
                </a:solidFill>
                <a:latin typeface="Arial;Helvetica" charset="0"/>
                <a:ea typeface="ＭＳ Ｐゴシック" charset="0"/>
              </a:defRPr>
            </a:lvl1pPr>
            <a:lvl2pPr marL="414338" defTabSz="827088">
              <a:defRPr sz="2400">
                <a:solidFill>
                  <a:schemeClr val="tx1"/>
                </a:solidFill>
                <a:latin typeface="Arial;Helvetica" charset="0"/>
                <a:ea typeface="ＭＳ Ｐゴシック" charset="0"/>
              </a:defRPr>
            </a:lvl2pPr>
            <a:lvl3pPr marL="827088" defTabSz="827088">
              <a:defRPr sz="2400">
                <a:solidFill>
                  <a:schemeClr val="tx1"/>
                </a:solidFill>
                <a:latin typeface="Arial;Helvetica" charset="0"/>
                <a:ea typeface="ＭＳ Ｐゴシック" charset="0"/>
              </a:defRPr>
            </a:lvl3pPr>
            <a:lvl4pPr marL="1241425" defTabSz="827088">
              <a:defRPr sz="2400">
                <a:solidFill>
                  <a:schemeClr val="tx1"/>
                </a:solidFill>
                <a:latin typeface="Arial;Helvetica" charset="0"/>
                <a:ea typeface="ＭＳ Ｐゴシック" charset="0"/>
              </a:defRPr>
            </a:lvl4pPr>
            <a:lvl5pPr marL="1654175" defTabSz="827088">
              <a:defRPr sz="2400">
                <a:solidFill>
                  <a:schemeClr val="tx1"/>
                </a:solidFill>
                <a:latin typeface="Arial;Helvetica" charset="0"/>
                <a:ea typeface="ＭＳ Ｐゴシック" charset="0"/>
              </a:defRPr>
            </a:lvl5pPr>
            <a:lvl6pPr marL="2111375" defTabSz="8270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;Helvetica" charset="0"/>
                <a:ea typeface="ＭＳ Ｐゴシック" charset="0"/>
              </a:defRPr>
            </a:lvl6pPr>
            <a:lvl7pPr marL="2568575" defTabSz="8270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;Helvetica" charset="0"/>
                <a:ea typeface="ＭＳ Ｐゴシック" charset="0"/>
              </a:defRPr>
            </a:lvl7pPr>
            <a:lvl8pPr marL="3025775" defTabSz="8270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;Helvetica" charset="0"/>
                <a:ea typeface="ＭＳ Ｐゴシック" charset="0"/>
              </a:defRPr>
            </a:lvl8pPr>
            <a:lvl9pPr marL="3482975" defTabSz="8270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;Helvetica" charset="0"/>
                <a:ea typeface="ＭＳ Ｐゴシック" charset="0"/>
              </a:defRPr>
            </a:lvl9pPr>
          </a:lstStyle>
          <a:p>
            <a:endParaRPr lang="de-DE" sz="2200"/>
          </a:p>
        </p:txBody>
      </p:sp>
    </p:spTree>
    <p:extLst>
      <p:ext uri="{BB962C8B-B14F-4D97-AF65-F5344CB8AC3E}">
        <p14:creationId xmlns:p14="http://schemas.microsoft.com/office/powerpoint/2010/main" val="288392325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;Helvetica" charset="0"/>
        <a:ea typeface="ＭＳ Ｐゴシック" charset="0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;Helvetica" charset="0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;Helvetica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;Helvetica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;Helvetica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5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990600" y="685800"/>
            <a:ext cx="4876800" cy="365760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3859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572000"/>
            <a:ext cx="5029200" cy="43434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00B8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de-DE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9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990600" y="685800"/>
            <a:ext cx="4876800" cy="365760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5395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572000"/>
            <a:ext cx="5029200" cy="43434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00B8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de-DE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9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990600" y="685800"/>
            <a:ext cx="4876800" cy="365760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5395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572000"/>
            <a:ext cx="5029200" cy="43434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00B8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de-DE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9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990600" y="685800"/>
            <a:ext cx="4876800" cy="365760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5395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572000"/>
            <a:ext cx="5029200" cy="43434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00B8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de-DE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9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990600" y="685800"/>
            <a:ext cx="4876800" cy="365760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5395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572000"/>
            <a:ext cx="5029200" cy="43434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00B8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de-DE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5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990600" y="685800"/>
            <a:ext cx="4876800" cy="365760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3859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572000"/>
            <a:ext cx="5029200" cy="43434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00B8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de-DE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5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990600" y="685800"/>
            <a:ext cx="4876800" cy="365760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3859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572000"/>
            <a:ext cx="5029200" cy="43434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00B8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de-DE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5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990600" y="685800"/>
            <a:ext cx="4876800" cy="365760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3859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572000"/>
            <a:ext cx="5029200" cy="43434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00B8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de-DE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5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990600" y="685800"/>
            <a:ext cx="4876800" cy="365760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3859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572000"/>
            <a:ext cx="5029200" cy="43434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00B8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de-DE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5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990600" y="685800"/>
            <a:ext cx="4876800" cy="365760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3859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572000"/>
            <a:ext cx="5029200" cy="43434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00B8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de-DE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5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990600" y="685800"/>
            <a:ext cx="4876800" cy="365760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3859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572000"/>
            <a:ext cx="5029200" cy="43434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00B8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de-DE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9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990600" y="685800"/>
            <a:ext cx="4876800" cy="365760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5395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572000"/>
            <a:ext cx="5029200" cy="43434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00B8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de-DE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9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990600" y="685800"/>
            <a:ext cx="4876800" cy="365760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5395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572000"/>
            <a:ext cx="5029200" cy="43434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00B8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de-DE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755650" y="2347913"/>
            <a:ext cx="8569325" cy="1620837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12888" y="4283075"/>
            <a:ext cx="7056437" cy="1931988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de-DE" smtClean="0"/>
              <a:t>Master-Untertitelformat bearbeiten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49962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75444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7197725" y="627063"/>
            <a:ext cx="2151063" cy="6235700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741363" y="627063"/>
            <a:ext cx="6303962" cy="6235700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611267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517624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96925" y="4857750"/>
            <a:ext cx="8567738" cy="15017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96925" y="3203575"/>
            <a:ext cx="8567738" cy="1654175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2170081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741363" y="2101850"/>
            <a:ext cx="4227512" cy="47609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5121275" y="2101850"/>
            <a:ext cx="4227513" cy="47609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28534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04825" y="303213"/>
            <a:ext cx="9072563" cy="1258887"/>
          </a:xfrm>
        </p:spPr>
        <p:txBody>
          <a:bodyPr/>
          <a:lstStyle>
            <a:lvl1pPr>
              <a:defRPr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04825" y="1692275"/>
            <a:ext cx="4452938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504825" y="2397125"/>
            <a:ext cx="4452938" cy="43561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5121275" y="1692275"/>
            <a:ext cx="4456113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5121275" y="2397125"/>
            <a:ext cx="4456113" cy="43561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12483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3053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2124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04825" y="301625"/>
            <a:ext cx="3316288" cy="127952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941763" y="301625"/>
            <a:ext cx="5635625" cy="64516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504825" y="1581150"/>
            <a:ext cx="3316288" cy="51720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939673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976438" y="5291138"/>
            <a:ext cx="6048375" cy="6254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976438" y="674688"/>
            <a:ext cx="6048375" cy="45370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976438" y="5916613"/>
            <a:ext cx="6048375" cy="8874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5533963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7"/>
          <p:cNvSpPr>
            <a:spLocks noGrp="1" noChangeArrowheads="1"/>
          </p:cNvSpPr>
          <p:nvPr>
            <p:ph type="title"/>
          </p:nvPr>
        </p:nvSpPr>
        <p:spPr bwMode="auto">
          <a:xfrm>
            <a:off x="741363" y="627063"/>
            <a:ext cx="8607425" cy="1260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676767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title style</a:t>
            </a:r>
          </a:p>
        </p:txBody>
      </p:sp>
      <p:sp>
        <p:nvSpPr>
          <p:cNvPr id="1032" name="Rectangle 8"/>
          <p:cNvSpPr>
            <a:spLocks noGrp="1" noChangeArrowheads="1"/>
          </p:cNvSpPr>
          <p:nvPr>
            <p:ph type="body" idx="1"/>
          </p:nvPr>
        </p:nvSpPr>
        <p:spPr bwMode="auto">
          <a:xfrm>
            <a:off x="741363" y="2101850"/>
            <a:ext cx="8607425" cy="476091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1034" name="Rectangle 10"/>
          <p:cNvSpPr>
            <a:spLocks noChangeArrowheads="1"/>
          </p:cNvSpPr>
          <p:nvPr/>
        </p:nvSpPr>
        <p:spPr bwMode="auto">
          <a:xfrm>
            <a:off x="889000" y="7094538"/>
            <a:ext cx="184150" cy="461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B8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342900" indent="-3429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defRPr>
          <a:solidFill>
            <a:schemeClr val="tx1"/>
          </a:solidFill>
          <a:latin typeface="+mj-lt"/>
          <a:ea typeface="+mj-ea"/>
          <a:cs typeface="+mj-cs"/>
        </a:defRPr>
      </a:lvl1pPr>
      <a:lvl2pPr marL="342900" indent="-3429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defRPr>
          <a:solidFill>
            <a:schemeClr val="tx1"/>
          </a:solidFill>
          <a:latin typeface="Verdana" charset="0"/>
          <a:ea typeface="ＭＳ Ｐゴシック" charset="0"/>
        </a:defRPr>
      </a:lvl2pPr>
      <a:lvl3pPr marL="342900" indent="-3429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defRPr>
          <a:solidFill>
            <a:schemeClr val="tx1"/>
          </a:solidFill>
          <a:latin typeface="Verdana" charset="0"/>
          <a:ea typeface="ＭＳ Ｐゴシック" charset="0"/>
        </a:defRPr>
      </a:lvl3pPr>
      <a:lvl4pPr marL="342900" indent="-3429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defRPr>
          <a:solidFill>
            <a:schemeClr val="tx1"/>
          </a:solidFill>
          <a:latin typeface="Verdana" charset="0"/>
          <a:ea typeface="ＭＳ Ｐゴシック" charset="0"/>
        </a:defRPr>
      </a:lvl4pPr>
      <a:lvl5pPr marL="342900" indent="-3429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defRPr>
          <a:solidFill>
            <a:schemeClr val="tx1"/>
          </a:solidFill>
          <a:latin typeface="Verdana" charset="0"/>
          <a:ea typeface="ＭＳ Ｐゴシック" charset="0"/>
        </a:defRPr>
      </a:lvl5pPr>
      <a:lvl6pPr marL="800100" indent="-3429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defRPr>
          <a:solidFill>
            <a:schemeClr val="tx1"/>
          </a:solidFill>
          <a:latin typeface="Verdana" charset="0"/>
          <a:ea typeface="ＭＳ Ｐゴシック" charset="0"/>
        </a:defRPr>
      </a:lvl6pPr>
      <a:lvl7pPr marL="1257300" indent="-3429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defRPr>
          <a:solidFill>
            <a:schemeClr val="tx1"/>
          </a:solidFill>
          <a:latin typeface="Verdana" charset="0"/>
          <a:ea typeface="ＭＳ Ｐゴシック" charset="0"/>
        </a:defRPr>
      </a:lvl7pPr>
      <a:lvl8pPr marL="1714500" indent="-3429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defRPr>
          <a:solidFill>
            <a:schemeClr val="tx1"/>
          </a:solidFill>
          <a:latin typeface="Verdana" charset="0"/>
          <a:ea typeface="ＭＳ Ｐゴシック" charset="0"/>
        </a:defRPr>
      </a:lvl8pPr>
      <a:lvl9pPr marL="2171700" indent="-3429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defRPr>
          <a:solidFill>
            <a:schemeClr val="tx1"/>
          </a:solidFill>
          <a:latin typeface="Verdana" charset="0"/>
          <a:ea typeface="ＭＳ Ｐゴシック" charset="0"/>
        </a:defRPr>
      </a:lvl9pPr>
    </p:titleStyle>
    <p:bodyStyle>
      <a:lvl1pPr marL="381000" indent="-3810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E6E6E6"/>
        </a:buClr>
        <a:buSzPct val="75000"/>
        <a:buFont typeface="Times" charset="0"/>
        <a:buChar char="&quot;"/>
        <a:defRPr sz="2000">
          <a:solidFill>
            <a:srgbClr val="676767"/>
          </a:solidFill>
          <a:latin typeface="+mn-lt"/>
          <a:ea typeface="+mn-ea"/>
          <a:cs typeface="+mn-cs"/>
        </a:defRPr>
      </a:lvl1pPr>
      <a:lvl2pPr marL="838200" indent="-3810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E6E6E6"/>
        </a:buClr>
        <a:buSzPct val="75000"/>
        <a:buFont typeface="Times" charset="0"/>
        <a:buChar char="&quot;"/>
        <a:defRPr sz="2000">
          <a:solidFill>
            <a:srgbClr val="676767"/>
          </a:solidFill>
          <a:latin typeface="+mn-lt"/>
          <a:ea typeface="+mn-ea"/>
        </a:defRPr>
      </a:lvl2pPr>
      <a:lvl3pPr marL="1295400" indent="-3810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E6E6E6"/>
        </a:buClr>
        <a:buSzPct val="75000"/>
        <a:buFont typeface="Times" charset="0"/>
        <a:buChar char="A"/>
        <a:defRPr sz="2000">
          <a:solidFill>
            <a:srgbClr val="676767"/>
          </a:solidFill>
          <a:latin typeface="+mn-lt"/>
          <a:ea typeface="+mn-ea"/>
        </a:defRPr>
      </a:lvl3pPr>
      <a:lvl4pPr marL="1752600" indent="-3810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E6E6E6"/>
        </a:buClr>
        <a:buSzPct val="75000"/>
        <a:buFont typeface="Times" charset="0"/>
        <a:buChar char="A"/>
        <a:defRPr sz="2000">
          <a:solidFill>
            <a:srgbClr val="676767"/>
          </a:solidFill>
          <a:latin typeface="+mn-lt"/>
          <a:ea typeface="+mn-ea"/>
        </a:defRPr>
      </a:lvl4pPr>
      <a:lvl5pPr marL="2209800" indent="-3810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E6E6E6"/>
        </a:buClr>
        <a:buSzPct val="75000"/>
        <a:buFont typeface="Times" charset="0"/>
        <a:buChar char="A"/>
        <a:defRPr sz="2000">
          <a:solidFill>
            <a:srgbClr val="676767"/>
          </a:solidFill>
          <a:latin typeface="+mn-lt"/>
          <a:ea typeface="+mn-ea"/>
        </a:defRPr>
      </a:lvl5pPr>
      <a:lvl6pPr marL="2667000" indent="-3810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E6E6E6"/>
        </a:buClr>
        <a:buSzPct val="75000"/>
        <a:buFont typeface="Times" charset="0"/>
        <a:buChar char="A"/>
        <a:defRPr sz="2000">
          <a:solidFill>
            <a:srgbClr val="676767"/>
          </a:solidFill>
          <a:latin typeface="+mn-lt"/>
          <a:ea typeface="+mn-ea"/>
        </a:defRPr>
      </a:lvl6pPr>
      <a:lvl7pPr marL="3124200" indent="-3810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E6E6E6"/>
        </a:buClr>
        <a:buSzPct val="75000"/>
        <a:buFont typeface="Times" charset="0"/>
        <a:buChar char="A"/>
        <a:defRPr sz="2000">
          <a:solidFill>
            <a:srgbClr val="676767"/>
          </a:solidFill>
          <a:latin typeface="+mn-lt"/>
          <a:ea typeface="+mn-ea"/>
        </a:defRPr>
      </a:lvl7pPr>
      <a:lvl8pPr marL="3581400" indent="-3810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E6E6E6"/>
        </a:buClr>
        <a:buSzPct val="75000"/>
        <a:buFont typeface="Times" charset="0"/>
        <a:buChar char="A"/>
        <a:defRPr sz="2000">
          <a:solidFill>
            <a:srgbClr val="676767"/>
          </a:solidFill>
          <a:latin typeface="+mn-lt"/>
          <a:ea typeface="+mn-ea"/>
        </a:defRPr>
      </a:lvl8pPr>
      <a:lvl9pPr marL="4038600" indent="-3810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E6E6E6"/>
        </a:buClr>
        <a:buSzPct val="75000"/>
        <a:buFont typeface="Times" charset="0"/>
        <a:buChar char="A"/>
        <a:defRPr sz="2000">
          <a:solidFill>
            <a:srgbClr val="676767"/>
          </a:solidFill>
          <a:latin typeface="+mn-lt"/>
          <a:ea typeface="+mn-ea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3.xml"/><Relationship Id="rId5" Type="http://schemas.openxmlformats.org/officeDocument/2006/relationships/image" Target="../media/image11.emf"/><Relationship Id="rId6" Type="http://schemas.openxmlformats.org/officeDocument/2006/relationships/image" Target="../media/image12.png"/><Relationship Id="rId1" Type="http://schemas.microsoft.com/office/2007/relationships/media" Target="../media/media1.mp3"/><Relationship Id="rId2" Type="http://schemas.openxmlformats.org/officeDocument/2006/relationships/audio" Target="../media/media1.mp3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74" name="Rectangle 2"/>
          <p:cNvSpPr>
            <a:spLocks noGrp="1" noChangeArrowheads="1"/>
          </p:cNvSpPr>
          <p:nvPr>
            <p:ph type="title"/>
          </p:nvPr>
        </p:nvSpPr>
        <p:spPr>
          <a:xfrm>
            <a:off x="1676400" y="990600"/>
            <a:ext cx="6657975" cy="415498"/>
          </a:xfrm>
        </p:spPr>
        <p:txBody>
          <a:bodyPr>
            <a:spAutoFit/>
          </a:bodyPr>
          <a:lstStyle/>
          <a:p>
            <a:pPr>
              <a:buFont typeface="Arial" charset="0"/>
              <a:buNone/>
            </a:pPr>
            <a:r>
              <a:rPr lang="de-DE" sz="2400" dirty="0" smtClean="0">
                <a:latin typeface="Helvetica" charset="0"/>
              </a:rPr>
              <a:t>Additive Synthese</a:t>
            </a:r>
            <a:endParaRPr lang="de-DE" sz="2400" dirty="0">
              <a:solidFill>
                <a:srgbClr val="676767"/>
              </a:solidFill>
              <a:latin typeface="Helvetica" charset="0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930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990600"/>
            <a:ext cx="2210862" cy="729430"/>
          </a:xfrm>
          <a:noFill/>
          <a:ln/>
        </p:spPr>
        <p:txBody>
          <a:bodyPr wrap="none">
            <a:spAutoFit/>
          </a:bodyPr>
          <a:lstStyle/>
          <a:p>
            <a:pPr marL="0" indent="0"/>
            <a:r>
              <a:rPr lang="de-DE" sz="2400" dirty="0" smtClean="0">
                <a:latin typeface="Helvetica" charset="0"/>
              </a:rPr>
              <a:t>Tristan </a:t>
            </a:r>
            <a:r>
              <a:rPr lang="de-DE" sz="2400" dirty="0" err="1" smtClean="0">
                <a:latin typeface="Helvetica" charset="0"/>
              </a:rPr>
              <a:t>Murail</a:t>
            </a:r>
            <a:r>
              <a:rPr lang="de-DE" sz="2400" dirty="0" smtClean="0">
                <a:latin typeface="Helvetica" charset="0"/>
              </a:rPr>
              <a:t>,</a:t>
            </a:r>
            <a:br>
              <a:rPr lang="de-DE" sz="2400" dirty="0" smtClean="0">
                <a:latin typeface="Helvetica" charset="0"/>
              </a:rPr>
            </a:br>
            <a:r>
              <a:rPr lang="de-DE" sz="2400" dirty="0" smtClean="0">
                <a:latin typeface="Helvetica" charset="0"/>
              </a:rPr>
              <a:t>Le Lac (2001)</a:t>
            </a:r>
            <a:endParaRPr lang="de-DE" sz="2400" dirty="0">
              <a:solidFill>
                <a:srgbClr val="676767"/>
              </a:solidFill>
              <a:latin typeface="Helvetica" charset="0"/>
            </a:endParaRPr>
          </a:p>
        </p:txBody>
      </p:sp>
      <p:pic>
        <p:nvPicPr>
          <p:cNvPr id="3" name="Bild 2" descr="Seiten aus hirs-murail-lelac-4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6056" y="395461"/>
            <a:ext cx="7128360" cy="6840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4458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930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990600"/>
            <a:ext cx="2210862" cy="729430"/>
          </a:xfrm>
          <a:noFill/>
          <a:ln/>
        </p:spPr>
        <p:txBody>
          <a:bodyPr wrap="none">
            <a:spAutoFit/>
          </a:bodyPr>
          <a:lstStyle/>
          <a:p>
            <a:pPr marL="0" indent="0"/>
            <a:r>
              <a:rPr lang="de-DE" sz="2400" dirty="0" smtClean="0">
                <a:latin typeface="Helvetica" charset="0"/>
              </a:rPr>
              <a:t>Tristan </a:t>
            </a:r>
            <a:r>
              <a:rPr lang="de-DE" sz="2400" dirty="0" err="1" smtClean="0">
                <a:latin typeface="Helvetica" charset="0"/>
              </a:rPr>
              <a:t>Murail</a:t>
            </a:r>
            <a:r>
              <a:rPr lang="de-DE" sz="2400" dirty="0" smtClean="0">
                <a:latin typeface="Helvetica" charset="0"/>
              </a:rPr>
              <a:t>,</a:t>
            </a:r>
            <a:br>
              <a:rPr lang="de-DE" sz="2400" dirty="0" smtClean="0">
                <a:latin typeface="Helvetica" charset="0"/>
              </a:rPr>
            </a:br>
            <a:r>
              <a:rPr lang="de-DE" sz="2400" dirty="0" smtClean="0">
                <a:latin typeface="Helvetica" charset="0"/>
              </a:rPr>
              <a:t>Le Lac (2001)</a:t>
            </a:r>
            <a:endParaRPr lang="de-DE" sz="2400" dirty="0">
              <a:solidFill>
                <a:srgbClr val="676767"/>
              </a:solidFill>
              <a:latin typeface="Helvetica" charset="0"/>
            </a:endParaRPr>
          </a:p>
        </p:txBody>
      </p:sp>
      <p:pic>
        <p:nvPicPr>
          <p:cNvPr id="4" name="Bild 3" descr="Seiten aus hirs-murail-lelac-3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815" y="2123653"/>
            <a:ext cx="8765829" cy="432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1852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930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990600"/>
            <a:ext cx="2210862" cy="729430"/>
          </a:xfrm>
          <a:noFill/>
          <a:ln/>
        </p:spPr>
        <p:txBody>
          <a:bodyPr wrap="none">
            <a:spAutoFit/>
          </a:bodyPr>
          <a:lstStyle/>
          <a:p>
            <a:pPr marL="0" indent="0"/>
            <a:r>
              <a:rPr lang="de-DE" sz="2400" dirty="0" smtClean="0">
                <a:latin typeface="Helvetica" charset="0"/>
              </a:rPr>
              <a:t>Tristan </a:t>
            </a:r>
            <a:r>
              <a:rPr lang="de-DE" sz="2400" dirty="0" err="1" smtClean="0">
                <a:latin typeface="Helvetica" charset="0"/>
              </a:rPr>
              <a:t>Murail</a:t>
            </a:r>
            <a:r>
              <a:rPr lang="de-DE" sz="2400" dirty="0" smtClean="0">
                <a:latin typeface="Helvetica" charset="0"/>
              </a:rPr>
              <a:t>,</a:t>
            </a:r>
            <a:br>
              <a:rPr lang="de-DE" sz="2400" dirty="0" smtClean="0">
                <a:latin typeface="Helvetica" charset="0"/>
              </a:rPr>
            </a:br>
            <a:r>
              <a:rPr lang="de-DE" sz="2400" dirty="0" smtClean="0">
                <a:latin typeface="Helvetica" charset="0"/>
              </a:rPr>
              <a:t>Le Lac (2001)</a:t>
            </a:r>
            <a:endParaRPr lang="de-DE" sz="2400" dirty="0">
              <a:solidFill>
                <a:srgbClr val="676767"/>
              </a:solidFill>
              <a:latin typeface="Helvetica" charset="0"/>
            </a:endParaRPr>
          </a:p>
        </p:txBody>
      </p:sp>
      <p:pic>
        <p:nvPicPr>
          <p:cNvPr id="2" name="Bild 1" descr="Seiten aus hirs-murail-lelac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6750" y="0"/>
            <a:ext cx="5361954" cy="7523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5117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930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990600"/>
            <a:ext cx="2210862" cy="729430"/>
          </a:xfrm>
          <a:noFill/>
          <a:ln/>
        </p:spPr>
        <p:txBody>
          <a:bodyPr wrap="none">
            <a:spAutoFit/>
          </a:bodyPr>
          <a:lstStyle/>
          <a:p>
            <a:pPr marL="0" indent="0"/>
            <a:r>
              <a:rPr lang="de-DE" sz="2400" dirty="0" smtClean="0">
                <a:latin typeface="Helvetica" charset="0"/>
              </a:rPr>
              <a:t>Tristan </a:t>
            </a:r>
            <a:r>
              <a:rPr lang="de-DE" sz="2400" dirty="0" err="1" smtClean="0">
                <a:latin typeface="Helvetica" charset="0"/>
              </a:rPr>
              <a:t>Murail</a:t>
            </a:r>
            <a:r>
              <a:rPr lang="de-DE" sz="2400" dirty="0" smtClean="0">
                <a:latin typeface="Helvetica" charset="0"/>
              </a:rPr>
              <a:t>,</a:t>
            </a:r>
            <a:br>
              <a:rPr lang="de-DE" sz="2400" dirty="0" smtClean="0">
                <a:latin typeface="Helvetica" charset="0"/>
              </a:rPr>
            </a:br>
            <a:r>
              <a:rPr lang="de-DE" sz="2400" dirty="0" smtClean="0">
                <a:latin typeface="Helvetica" charset="0"/>
              </a:rPr>
              <a:t>Le Lac (2001)</a:t>
            </a:r>
            <a:endParaRPr lang="de-DE" sz="2400" dirty="0">
              <a:solidFill>
                <a:srgbClr val="676767"/>
              </a:solidFill>
              <a:latin typeface="Helvetica" charset="0"/>
            </a:endParaRPr>
          </a:p>
        </p:txBody>
      </p:sp>
      <p:pic>
        <p:nvPicPr>
          <p:cNvPr id="3" name="Bild 2" descr="Seiten aus hirs-murail-lelac-2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8104" y="0"/>
            <a:ext cx="5400600" cy="7548020"/>
          </a:xfrm>
          <a:prstGeom prst="rect">
            <a:avLst/>
          </a:prstGeom>
        </p:spPr>
      </p:pic>
      <p:pic>
        <p:nvPicPr>
          <p:cNvPr id="5" name="Le_Lac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583928" y="2051645"/>
            <a:ext cx="262383" cy="262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6899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0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138814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74" name="Rectangle 2"/>
          <p:cNvSpPr>
            <a:spLocks noGrp="1" noChangeArrowheads="1"/>
          </p:cNvSpPr>
          <p:nvPr>
            <p:ph type="title"/>
          </p:nvPr>
        </p:nvSpPr>
        <p:spPr>
          <a:xfrm>
            <a:off x="1676400" y="990600"/>
            <a:ext cx="6657975" cy="415498"/>
          </a:xfrm>
        </p:spPr>
        <p:txBody>
          <a:bodyPr>
            <a:spAutoFit/>
          </a:bodyPr>
          <a:lstStyle/>
          <a:p>
            <a:pPr>
              <a:buFont typeface="Arial" charset="0"/>
              <a:buNone/>
            </a:pPr>
            <a:r>
              <a:rPr lang="de-DE" sz="2400" dirty="0" smtClean="0">
                <a:latin typeface="Helvetica" charset="0"/>
              </a:rPr>
              <a:t>Additive Synthese - Ursprünge</a:t>
            </a:r>
            <a:endParaRPr lang="de-DE" sz="2400" dirty="0">
              <a:solidFill>
                <a:srgbClr val="676767"/>
              </a:solidFill>
              <a:latin typeface="Helvetica" charset="0"/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1655936" y="1979637"/>
            <a:ext cx="7776864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800" dirty="0" smtClean="0">
                <a:solidFill>
                  <a:schemeClr val="tx1"/>
                </a:solidFill>
                <a:latin typeface="Arial"/>
                <a:cs typeface="Arial"/>
              </a:rPr>
              <a:t>Die additive Synthese fußt auf dem Theorem des französischen Mathematikers Fourier (1768-1830), dass jeder denkbare Klang aus einer geeigneten Mischung von vielen einzelnen elementaren Sinusschwingungen erzeugt werden kann (</a:t>
            </a:r>
            <a:r>
              <a:rPr lang="de-DE" sz="1800" dirty="0" err="1" smtClean="0">
                <a:solidFill>
                  <a:schemeClr val="tx1"/>
                </a:solidFill>
                <a:latin typeface="Arial"/>
                <a:cs typeface="Arial"/>
              </a:rPr>
              <a:t>Fouriersynthese</a:t>
            </a:r>
            <a:r>
              <a:rPr lang="de-DE" sz="1800" dirty="0" smtClean="0">
                <a:solidFill>
                  <a:schemeClr val="tx1"/>
                </a:solidFill>
                <a:latin typeface="Arial"/>
                <a:cs typeface="Arial"/>
              </a:rPr>
              <a:t>). </a:t>
            </a:r>
          </a:p>
          <a:p>
            <a:endParaRPr lang="de-DE" sz="1800" dirty="0">
              <a:solidFill>
                <a:schemeClr val="tx1"/>
              </a:solidFill>
              <a:latin typeface="Arial"/>
              <a:cs typeface="Arial"/>
            </a:endParaRPr>
          </a:p>
          <a:p>
            <a:r>
              <a:rPr lang="de-DE" sz="1800" dirty="0" smtClean="0">
                <a:solidFill>
                  <a:schemeClr val="tx1"/>
                </a:solidFill>
                <a:latin typeface="Arial"/>
                <a:cs typeface="Arial"/>
              </a:rPr>
              <a:t>Um einen komplexen Klang zu erzeugen sind viele Teiltöne nötig, die dynamisch mittels Hüllkurven kontrolliert werden müssen.</a:t>
            </a:r>
            <a:endParaRPr lang="de-DE" sz="1800" dirty="0">
              <a:solidFill>
                <a:schemeClr val="tx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613179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74" name="Rectangle 2"/>
          <p:cNvSpPr>
            <a:spLocks noGrp="1" noChangeArrowheads="1"/>
          </p:cNvSpPr>
          <p:nvPr>
            <p:ph type="title"/>
          </p:nvPr>
        </p:nvSpPr>
        <p:spPr>
          <a:xfrm>
            <a:off x="1676400" y="990600"/>
            <a:ext cx="6657975" cy="415498"/>
          </a:xfrm>
        </p:spPr>
        <p:txBody>
          <a:bodyPr>
            <a:spAutoFit/>
          </a:bodyPr>
          <a:lstStyle/>
          <a:p>
            <a:pPr>
              <a:buFont typeface="Arial" charset="0"/>
              <a:buNone/>
            </a:pPr>
            <a:r>
              <a:rPr lang="de-DE" sz="2400" dirty="0" smtClean="0">
                <a:latin typeface="Helvetica" charset="0"/>
              </a:rPr>
              <a:t>Additive Synthese - Analog</a:t>
            </a:r>
            <a:endParaRPr lang="de-DE" sz="2400" dirty="0">
              <a:solidFill>
                <a:srgbClr val="676767"/>
              </a:solidFill>
              <a:latin typeface="Helvetica" charset="0"/>
            </a:endParaRPr>
          </a:p>
        </p:txBody>
      </p:sp>
      <p:pic>
        <p:nvPicPr>
          <p:cNvPr id="4" name="Bild 3" descr="as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5936" y="1763613"/>
            <a:ext cx="6480720" cy="5406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57523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74" name="Rectangle 2"/>
          <p:cNvSpPr>
            <a:spLocks noGrp="1" noChangeArrowheads="1"/>
          </p:cNvSpPr>
          <p:nvPr>
            <p:ph type="title"/>
          </p:nvPr>
        </p:nvSpPr>
        <p:spPr>
          <a:xfrm>
            <a:off x="1676400" y="990600"/>
            <a:ext cx="6657975" cy="415498"/>
          </a:xfrm>
        </p:spPr>
        <p:txBody>
          <a:bodyPr>
            <a:spAutoFit/>
          </a:bodyPr>
          <a:lstStyle/>
          <a:p>
            <a:pPr>
              <a:buFont typeface="Arial" charset="0"/>
              <a:buNone/>
            </a:pPr>
            <a:r>
              <a:rPr lang="de-DE" sz="2400" dirty="0" smtClean="0">
                <a:latin typeface="Helvetica" charset="0"/>
              </a:rPr>
              <a:t>Additive Synthese -Teiltöne</a:t>
            </a:r>
            <a:endParaRPr lang="de-DE" sz="2400" dirty="0">
              <a:solidFill>
                <a:srgbClr val="676767"/>
              </a:solidFill>
              <a:latin typeface="Helvetica" charset="0"/>
            </a:endParaRPr>
          </a:p>
        </p:txBody>
      </p:sp>
      <p:pic>
        <p:nvPicPr>
          <p:cNvPr id="3" name="Bild 2" descr="resultierend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768" y="1403573"/>
            <a:ext cx="5544616" cy="5081707"/>
          </a:xfrm>
          <a:prstGeom prst="rect">
            <a:avLst/>
          </a:prstGeom>
        </p:spPr>
      </p:pic>
      <p:pic>
        <p:nvPicPr>
          <p:cNvPr id="4" name="Bild 3" descr="teiltoene_bild3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0432" y="2771725"/>
            <a:ext cx="3605191" cy="3707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1348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74" name="Rectangle 2"/>
          <p:cNvSpPr>
            <a:spLocks noGrp="1" noChangeArrowheads="1"/>
          </p:cNvSpPr>
          <p:nvPr>
            <p:ph type="title"/>
          </p:nvPr>
        </p:nvSpPr>
        <p:spPr>
          <a:xfrm>
            <a:off x="1676400" y="990600"/>
            <a:ext cx="6657975" cy="415498"/>
          </a:xfrm>
        </p:spPr>
        <p:txBody>
          <a:bodyPr>
            <a:spAutoFit/>
          </a:bodyPr>
          <a:lstStyle/>
          <a:p>
            <a:pPr>
              <a:buFont typeface="Arial" charset="0"/>
              <a:buNone/>
            </a:pPr>
            <a:r>
              <a:rPr lang="de-DE" sz="2400" dirty="0" smtClean="0">
                <a:latin typeface="Helvetica" charset="0"/>
              </a:rPr>
              <a:t>Additive Synthese -Spektren</a:t>
            </a:r>
            <a:endParaRPr lang="de-DE" sz="2400" dirty="0">
              <a:solidFill>
                <a:srgbClr val="676767"/>
              </a:solidFill>
              <a:latin typeface="Helvetica" charset="0"/>
            </a:endParaRPr>
          </a:p>
        </p:txBody>
      </p:sp>
      <p:pic>
        <p:nvPicPr>
          <p:cNvPr id="3" name="Bild 2" descr="spektren_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0432" y="87824"/>
            <a:ext cx="3168352" cy="7471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86317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74" name="Rectangle 2"/>
          <p:cNvSpPr>
            <a:spLocks noGrp="1" noChangeArrowheads="1"/>
          </p:cNvSpPr>
          <p:nvPr>
            <p:ph type="title"/>
          </p:nvPr>
        </p:nvSpPr>
        <p:spPr>
          <a:xfrm>
            <a:off x="1676400" y="990600"/>
            <a:ext cx="6657975" cy="415498"/>
          </a:xfrm>
        </p:spPr>
        <p:txBody>
          <a:bodyPr>
            <a:spAutoFit/>
          </a:bodyPr>
          <a:lstStyle/>
          <a:p>
            <a:pPr>
              <a:buFont typeface="Arial" charset="0"/>
              <a:buNone/>
            </a:pPr>
            <a:r>
              <a:rPr lang="de-DE" sz="2400" dirty="0" smtClean="0">
                <a:latin typeface="Helvetica" charset="0"/>
              </a:rPr>
              <a:t>Additive Synthese -Spektren</a:t>
            </a:r>
            <a:endParaRPr lang="de-DE" sz="2400" dirty="0">
              <a:solidFill>
                <a:srgbClr val="676767"/>
              </a:solidFill>
              <a:latin typeface="Helvetica" charset="0"/>
            </a:endParaRPr>
          </a:p>
        </p:txBody>
      </p:sp>
      <p:pic>
        <p:nvPicPr>
          <p:cNvPr id="2" name="Bild 1" descr="einschwing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000" y="1763613"/>
            <a:ext cx="6192688" cy="5595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6116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74" name="Rectangle 2"/>
          <p:cNvSpPr>
            <a:spLocks noGrp="1" noChangeArrowheads="1"/>
          </p:cNvSpPr>
          <p:nvPr>
            <p:ph type="title"/>
          </p:nvPr>
        </p:nvSpPr>
        <p:spPr>
          <a:xfrm>
            <a:off x="1676400" y="990600"/>
            <a:ext cx="6657975" cy="415498"/>
          </a:xfrm>
        </p:spPr>
        <p:txBody>
          <a:bodyPr>
            <a:spAutoFit/>
          </a:bodyPr>
          <a:lstStyle/>
          <a:p>
            <a:pPr>
              <a:buFont typeface="Arial" charset="0"/>
              <a:buNone/>
            </a:pPr>
            <a:r>
              <a:rPr lang="de-DE" sz="2400" dirty="0" smtClean="0">
                <a:latin typeface="Helvetica" charset="0"/>
              </a:rPr>
              <a:t>Additive Synthese -Spektren</a:t>
            </a:r>
            <a:endParaRPr lang="de-DE" sz="2400" dirty="0">
              <a:solidFill>
                <a:srgbClr val="676767"/>
              </a:solidFill>
              <a:latin typeface="Helvetica" charset="0"/>
            </a:endParaRPr>
          </a:p>
        </p:txBody>
      </p:sp>
      <p:pic>
        <p:nvPicPr>
          <p:cNvPr id="3" name="Bild 2" descr="3d_huellkurv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912" y="1619597"/>
            <a:ext cx="7645400" cy="523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24672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930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990600"/>
            <a:ext cx="2648381" cy="415498"/>
          </a:xfrm>
          <a:noFill/>
          <a:ln/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de-DE" sz="2400" dirty="0" smtClean="0">
                <a:latin typeface="Helvetica" charset="0"/>
              </a:rPr>
              <a:t>Additive Synthese</a:t>
            </a:r>
            <a:endParaRPr lang="de-DE" sz="2400" dirty="0">
              <a:solidFill>
                <a:srgbClr val="676767"/>
              </a:solidFill>
              <a:latin typeface="Helvetica" charset="0"/>
            </a:endParaRPr>
          </a:p>
        </p:txBody>
      </p:sp>
      <p:sp>
        <p:nvSpPr>
          <p:cNvPr id="252942" name="Text Box 14"/>
          <p:cNvSpPr txBox="1">
            <a:spLocks noChangeArrowheads="1"/>
          </p:cNvSpPr>
          <p:nvPr/>
        </p:nvSpPr>
        <p:spPr bwMode="auto">
          <a:xfrm>
            <a:off x="609600" y="1676400"/>
            <a:ext cx="4502720" cy="25545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B8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457200" indent="-457200">
              <a:defRPr sz="2400">
                <a:solidFill>
                  <a:schemeClr val="tx1"/>
                </a:solidFill>
                <a:latin typeface="Arial;Helvetica" charset="0"/>
                <a:ea typeface="ＭＳ Ｐゴシック" charset="0"/>
              </a:defRPr>
            </a:lvl1pPr>
            <a:lvl2pPr marL="914400" indent="-457200">
              <a:defRPr sz="2400">
                <a:solidFill>
                  <a:schemeClr val="tx1"/>
                </a:solidFill>
                <a:latin typeface="Arial;Helvetica" charset="0"/>
                <a:ea typeface="ＭＳ Ｐゴシック" charset="0"/>
              </a:defRPr>
            </a:lvl2pPr>
            <a:lvl3pPr marL="1371600" indent="-457200">
              <a:defRPr sz="2400">
                <a:solidFill>
                  <a:schemeClr val="tx1"/>
                </a:solidFill>
                <a:latin typeface="Arial;Helvetica" charset="0"/>
                <a:ea typeface="ＭＳ Ｐゴシック" charset="0"/>
              </a:defRPr>
            </a:lvl3pPr>
            <a:lvl4pPr marL="1828800" indent="-457200">
              <a:defRPr sz="2400">
                <a:solidFill>
                  <a:schemeClr val="tx1"/>
                </a:solidFill>
                <a:latin typeface="Arial;Helvetica" charset="0"/>
                <a:ea typeface="ＭＳ Ｐゴシック" charset="0"/>
              </a:defRPr>
            </a:lvl4pPr>
            <a:lvl5pPr marL="2286000" indent="-457200">
              <a:defRPr sz="2400">
                <a:solidFill>
                  <a:schemeClr val="tx1"/>
                </a:solidFill>
                <a:latin typeface="Arial;Helvetica" charset="0"/>
                <a:ea typeface="ＭＳ Ｐゴシック" charset="0"/>
              </a:defRPr>
            </a:lvl5pPr>
            <a:lvl6pPr marL="27432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;Helvetica" charset="0"/>
                <a:ea typeface="ＭＳ Ｐゴシック" charset="0"/>
              </a:defRPr>
            </a:lvl6pPr>
            <a:lvl7pPr marL="32004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;Helvetica" charset="0"/>
                <a:ea typeface="ＭＳ Ｐゴシック" charset="0"/>
              </a:defRPr>
            </a:lvl7pPr>
            <a:lvl8pPr marL="36576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;Helvetica" charset="0"/>
                <a:ea typeface="ＭＳ Ｐゴシック" charset="0"/>
              </a:defRPr>
            </a:lvl8pPr>
            <a:lvl9pPr marL="4114800" indent="-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;Helvetica" charset="0"/>
                <a:ea typeface="ＭＳ Ｐゴシック" charset="0"/>
              </a:defRPr>
            </a:lvl9pPr>
          </a:lstStyle>
          <a:p>
            <a:pPr>
              <a:buFont typeface="Arial" charset="0"/>
              <a:buNone/>
            </a:pPr>
            <a:r>
              <a:rPr lang="de-DE" sz="2000" dirty="0" smtClean="0">
                <a:latin typeface="Helvetica" charset="0"/>
              </a:rPr>
              <a:t>Programme</a:t>
            </a:r>
          </a:p>
          <a:p>
            <a:pPr>
              <a:buFont typeface="Arial" charset="0"/>
              <a:buNone/>
            </a:pPr>
            <a:endParaRPr lang="de-DE" sz="2000" dirty="0">
              <a:latin typeface="Helvetica" charset="0"/>
            </a:endParaRPr>
          </a:p>
          <a:p>
            <a:pPr lvl="1">
              <a:buFont typeface="Arial"/>
              <a:buChar char="•"/>
            </a:pPr>
            <a:r>
              <a:rPr lang="de-DE" sz="2000" dirty="0" smtClean="0">
                <a:latin typeface="Helvetica" charset="0"/>
              </a:rPr>
              <a:t>Max MSP</a:t>
            </a:r>
          </a:p>
          <a:p>
            <a:pPr lvl="2">
              <a:buFont typeface="Arial"/>
              <a:buChar char="•"/>
            </a:pPr>
            <a:r>
              <a:rPr lang="de-DE" sz="2000" dirty="0" smtClean="0">
                <a:latin typeface="Helvetica" charset="0"/>
              </a:rPr>
              <a:t>Pure Data</a:t>
            </a:r>
          </a:p>
          <a:p>
            <a:pPr lvl="1">
              <a:buFont typeface="Arial"/>
              <a:buChar char="•"/>
            </a:pPr>
            <a:r>
              <a:rPr lang="de-DE" sz="2000" dirty="0" smtClean="0">
                <a:latin typeface="Helvetica" charset="0"/>
              </a:rPr>
              <a:t>PWGL</a:t>
            </a:r>
          </a:p>
          <a:p>
            <a:pPr lvl="1">
              <a:buFont typeface="Arial"/>
              <a:buChar char="•"/>
            </a:pPr>
            <a:r>
              <a:rPr lang="de-DE" sz="2000" dirty="0" smtClean="0">
                <a:latin typeface="Helvetica" charset="0"/>
              </a:rPr>
              <a:t>CLM</a:t>
            </a:r>
          </a:p>
          <a:p>
            <a:pPr lvl="1">
              <a:buFont typeface="Arial"/>
              <a:buChar char="•"/>
            </a:pPr>
            <a:r>
              <a:rPr lang="de-DE" sz="2000" dirty="0" smtClean="0">
                <a:latin typeface="Helvetica" charset="0"/>
              </a:rPr>
              <a:t>Grace</a:t>
            </a:r>
          </a:p>
          <a:p>
            <a:pPr lvl="2">
              <a:buFont typeface="Arial"/>
              <a:buChar char="•"/>
            </a:pPr>
            <a:r>
              <a:rPr lang="de-DE" sz="2000" dirty="0" err="1" smtClean="0">
                <a:latin typeface="Helvetica" charset="0"/>
              </a:rPr>
              <a:t>Spear</a:t>
            </a:r>
            <a:endParaRPr lang="de-DE" sz="2000" dirty="0" smtClean="0"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76132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930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990600"/>
            <a:ext cx="2210862" cy="729430"/>
          </a:xfrm>
          <a:noFill/>
          <a:ln/>
        </p:spPr>
        <p:txBody>
          <a:bodyPr wrap="none">
            <a:spAutoFit/>
          </a:bodyPr>
          <a:lstStyle/>
          <a:p>
            <a:pPr marL="0" indent="0"/>
            <a:r>
              <a:rPr lang="de-DE" sz="2400" dirty="0" smtClean="0">
                <a:latin typeface="Helvetica" charset="0"/>
              </a:rPr>
              <a:t>Tristan </a:t>
            </a:r>
            <a:r>
              <a:rPr lang="de-DE" sz="2400" dirty="0" err="1" smtClean="0">
                <a:latin typeface="Helvetica" charset="0"/>
              </a:rPr>
              <a:t>Murail</a:t>
            </a:r>
            <a:r>
              <a:rPr lang="de-DE" sz="2400" dirty="0" smtClean="0">
                <a:latin typeface="Helvetica" charset="0"/>
              </a:rPr>
              <a:t>,</a:t>
            </a:r>
            <a:br>
              <a:rPr lang="de-DE" sz="2400" dirty="0" smtClean="0">
                <a:latin typeface="Helvetica" charset="0"/>
              </a:rPr>
            </a:br>
            <a:r>
              <a:rPr lang="de-DE" sz="2400" dirty="0" smtClean="0">
                <a:latin typeface="Helvetica" charset="0"/>
              </a:rPr>
              <a:t>Le Lac (2001)</a:t>
            </a:r>
            <a:endParaRPr lang="de-DE" sz="2400" dirty="0">
              <a:solidFill>
                <a:srgbClr val="676767"/>
              </a:solidFill>
              <a:latin typeface="Helvetica" charset="0"/>
            </a:endParaRPr>
          </a:p>
        </p:txBody>
      </p:sp>
      <p:pic>
        <p:nvPicPr>
          <p:cNvPr id="2" name="Bild 1" descr="Seiten aus hirs-murail-lelac Kopie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2160" y="539477"/>
            <a:ext cx="5184576" cy="5800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7963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Standarddesign">
  <a:themeElements>
    <a:clrScheme name="Standard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Standarddesign">
      <a:majorFont>
        <a:latin typeface="Verdana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rgbClr val="00B8FF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Verdana" charset="0"/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rgbClr val="00B8FF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Verdana" charset="0"/>
            <a:ea typeface="ＭＳ Ｐゴシック" charset="0"/>
          </a:defRPr>
        </a:defPPr>
      </a:lstStyle>
    </a:lnDef>
  </a:objectDefaults>
  <a:extraClrSchemeLst>
    <a:extraClrScheme>
      <a:clrScheme name="Standard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108</Words>
  <Application>Microsoft Macintosh PowerPoint</Application>
  <PresentationFormat>Benutzerdefiniert</PresentationFormat>
  <Paragraphs>24</Paragraphs>
  <Slides>13</Slides>
  <Notes>13</Notes>
  <HiddenSlides>0</HiddenSlides>
  <MMClips>1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4" baseType="lpstr">
      <vt:lpstr>Standarddesign</vt:lpstr>
      <vt:lpstr>Additive Synthese</vt:lpstr>
      <vt:lpstr>Additive Synthese - Ursprünge</vt:lpstr>
      <vt:lpstr>Additive Synthese - Analog</vt:lpstr>
      <vt:lpstr>Additive Synthese -Teiltöne</vt:lpstr>
      <vt:lpstr>Additive Synthese -Spektren</vt:lpstr>
      <vt:lpstr>Additive Synthese -Spektren</vt:lpstr>
      <vt:lpstr>Additive Synthese -Spektren</vt:lpstr>
      <vt:lpstr>Additive Synthese</vt:lpstr>
      <vt:lpstr>Tristan Murail, Le Lac (2001)</vt:lpstr>
      <vt:lpstr>Tristan Murail, Le Lac (2001)</vt:lpstr>
      <vt:lpstr>Tristan Murail, Le Lac (2001)</vt:lpstr>
      <vt:lpstr>Tristan Murail, Le Lac (2001)</vt:lpstr>
      <vt:lpstr>Tristan Murail, Le Lac (2001)</vt:lpstr>
    </vt:vector>
  </TitlesOfParts>
  <Company>ſ ]蟨ڱ腬뿿큠ॲ“]蟨ſ眄뿿큐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Analogien: Film - Elektronische Musik</dc:title>
  <dc:creator>Achim Bornhoeft</dc:creator>
  <cp:lastModifiedBy>Achim Bornhoeft</cp:lastModifiedBy>
  <cp:revision>311</cp:revision>
  <dcterms:created xsi:type="dcterms:W3CDTF">2005-05-16T08:28:52Z</dcterms:created>
  <dcterms:modified xsi:type="dcterms:W3CDTF">2014-11-13T08:52:05Z</dcterms:modified>
</cp:coreProperties>
</file>